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36" d="100"/>
          <a:sy n="36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4E5D-D4B5-4A78-94FF-93A5125DA8F9}" type="datetimeFigureOut">
              <a:rPr lang="nl-BE" smtClean="0"/>
              <a:pPr/>
              <a:t>5/05/2015</a:t>
            </a:fld>
            <a:endParaRPr lang="nl-B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2CA9E43-A8DB-43E0-A9C3-E4BA5251AA6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4E5D-D4B5-4A78-94FF-93A5125DA8F9}" type="datetimeFigureOut">
              <a:rPr lang="nl-BE" smtClean="0"/>
              <a:pPr/>
              <a:t>5/05/2015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9E43-A8DB-43E0-A9C3-E4BA5251AA6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4E5D-D4B5-4A78-94FF-93A5125DA8F9}" type="datetimeFigureOut">
              <a:rPr lang="nl-BE" smtClean="0"/>
              <a:pPr/>
              <a:t>5/05/2015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9E43-A8DB-43E0-A9C3-E4BA5251AA6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4E5D-D4B5-4A78-94FF-93A5125DA8F9}" type="datetimeFigureOut">
              <a:rPr lang="nl-BE" smtClean="0"/>
              <a:pPr/>
              <a:t>5/05/2015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9E43-A8DB-43E0-A9C3-E4BA5251AA6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4E5D-D4B5-4A78-94FF-93A5125DA8F9}" type="datetimeFigureOut">
              <a:rPr lang="nl-BE" smtClean="0"/>
              <a:pPr/>
              <a:t>5/05/2015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nl-BE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2CA9E43-A8DB-43E0-A9C3-E4BA5251AA6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4E5D-D4B5-4A78-94FF-93A5125DA8F9}" type="datetimeFigureOut">
              <a:rPr lang="nl-BE" smtClean="0"/>
              <a:pPr/>
              <a:t>5/05/2015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9E43-A8DB-43E0-A9C3-E4BA5251AA6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4E5D-D4B5-4A78-94FF-93A5125DA8F9}" type="datetimeFigureOut">
              <a:rPr lang="nl-BE" smtClean="0"/>
              <a:pPr/>
              <a:t>5/05/2015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9E43-A8DB-43E0-A9C3-E4BA5251AA6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4E5D-D4B5-4A78-94FF-93A5125DA8F9}" type="datetimeFigureOut">
              <a:rPr lang="nl-BE" smtClean="0"/>
              <a:pPr/>
              <a:t>5/05/2015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9E43-A8DB-43E0-A9C3-E4BA5251AA6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4E5D-D4B5-4A78-94FF-93A5125DA8F9}" type="datetimeFigureOut">
              <a:rPr lang="nl-BE" smtClean="0"/>
              <a:pPr/>
              <a:t>5/05/2015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9E43-A8DB-43E0-A9C3-E4BA5251AA6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4E5D-D4B5-4A78-94FF-93A5125DA8F9}" type="datetimeFigureOut">
              <a:rPr lang="nl-BE" smtClean="0"/>
              <a:pPr/>
              <a:t>5/05/2015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9E43-A8DB-43E0-A9C3-E4BA5251AA6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4E5D-D4B5-4A78-94FF-93A5125DA8F9}" type="datetimeFigureOut">
              <a:rPr lang="nl-BE" smtClean="0"/>
              <a:pPr/>
              <a:t>5/05/2015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2CA9E43-A8DB-43E0-A9C3-E4BA5251AA6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214E5D-D4B5-4A78-94FF-93A5125DA8F9}" type="datetimeFigureOut">
              <a:rPr lang="nl-BE" smtClean="0"/>
              <a:pPr/>
              <a:t>5/05/2015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2CA9E43-A8DB-43E0-A9C3-E4BA5251AA6E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948680"/>
          </a:xfrm>
        </p:spPr>
        <p:txBody>
          <a:bodyPr>
            <a:normAutofit fontScale="25000" lnSpcReduction="20000"/>
          </a:bodyPr>
          <a:lstStyle/>
          <a:p>
            <a:endParaRPr lang="nl-BE" sz="5400" dirty="0" smtClean="0">
              <a:latin typeface="Calibri Light" pitchFamily="34" charset="0"/>
            </a:endParaRPr>
          </a:p>
          <a:p>
            <a:r>
              <a:rPr lang="nl-BE" sz="21600" dirty="0" smtClean="0">
                <a:latin typeface="Calibri Light" pitchFamily="34" charset="0"/>
              </a:rPr>
              <a:t>DE QUIZ</a:t>
            </a:r>
            <a:endParaRPr lang="nl-BE" sz="21600" dirty="0">
              <a:latin typeface="Calibri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4800" dirty="0" smtClean="0">
                <a:latin typeface="Calibri Light" pitchFamily="34" charset="0"/>
              </a:rPr>
              <a:t>Nieuw ‘ontdekte’ diersoorten</a:t>
            </a:r>
            <a:endParaRPr lang="nl-BE" sz="4800" dirty="0">
              <a:latin typeface="Calibri Light" pitchFamily="34" charset="0"/>
            </a:endParaRPr>
          </a:p>
        </p:txBody>
      </p:sp>
      <p:pic>
        <p:nvPicPr>
          <p:cNvPr id="23554" name="Picture 2" descr="http://www.grenswetenschap.nl/images/grenswetenschap/tmp/dieren-mashups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631" y="4437112"/>
            <a:ext cx="4619625" cy="1899295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eren-mashups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7772400" cy="437741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pPr algn="ctr"/>
            <a:r>
              <a:rPr lang="nl-BE" dirty="0" smtClean="0">
                <a:solidFill>
                  <a:srgbClr val="FF0000"/>
                </a:solidFill>
                <a:latin typeface="Calibri Light" pitchFamily="34" charset="0"/>
              </a:rPr>
              <a:t>Répondez en Français!</a:t>
            </a:r>
            <a:endParaRPr lang="nl-BE" dirty="0">
              <a:solidFill>
                <a:srgbClr val="FF0000"/>
              </a:solidFill>
              <a:latin typeface="Calibr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nl-BE" sz="4000" dirty="0" smtClean="0">
              <a:latin typeface="Calibri Light" pitchFamily="34" charset="0"/>
            </a:endParaRPr>
          </a:p>
          <a:p>
            <a:pPr algn="ctr">
              <a:buNone/>
            </a:pPr>
            <a:endParaRPr lang="nl-BE" sz="4000" dirty="0" smtClean="0">
              <a:latin typeface="Calibri Light" pitchFamily="34" charset="0"/>
            </a:endParaRPr>
          </a:p>
          <a:p>
            <a:pPr algn="ctr">
              <a:buNone/>
            </a:pPr>
            <a:r>
              <a:rPr lang="nl-BE" sz="4000" dirty="0" smtClean="0">
                <a:latin typeface="Calibri Light" pitchFamily="34" charset="0"/>
              </a:rPr>
              <a:t>Une vache</a:t>
            </a:r>
          </a:p>
          <a:p>
            <a:pPr algn="ctr">
              <a:buNone/>
            </a:pPr>
            <a:endParaRPr lang="nl-BE" sz="4000" dirty="0" smtClean="0">
              <a:latin typeface="Calibri Light" pitchFamily="34" charset="0"/>
            </a:endParaRPr>
          </a:p>
          <a:p>
            <a:pPr algn="ctr">
              <a:buNone/>
            </a:pPr>
            <a:r>
              <a:rPr lang="nl-BE" sz="4000" dirty="0" smtClean="0">
                <a:latin typeface="Calibri Light" pitchFamily="34" charset="0"/>
              </a:rPr>
              <a:t>Un léopard (een luipaard)</a:t>
            </a:r>
            <a:endParaRPr lang="nl-BE" sz="4000" dirty="0"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ybrid-animals-photoshop-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017240"/>
            <a:ext cx="4840941" cy="45720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2400" cy="1143000"/>
          </a:xfrm>
        </p:spPr>
        <p:txBody>
          <a:bodyPr/>
          <a:lstStyle/>
          <a:p>
            <a:pPr algn="ctr"/>
            <a:r>
              <a:rPr lang="nl-BE" dirty="0" smtClean="0">
                <a:solidFill>
                  <a:srgbClr val="FF0000"/>
                </a:solidFill>
                <a:latin typeface="Calibri Light" pitchFamily="34" charset="0"/>
              </a:rPr>
              <a:t>Répondez en Français!</a:t>
            </a:r>
            <a:endParaRPr lang="nl-BE" dirty="0">
              <a:solidFill>
                <a:srgbClr val="FF0000"/>
              </a:solidFill>
              <a:latin typeface="Calibr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nl-BE" sz="4000" dirty="0" smtClean="0">
              <a:latin typeface="Calibri Light" pitchFamily="34" charset="0"/>
            </a:endParaRPr>
          </a:p>
          <a:p>
            <a:pPr algn="ctr">
              <a:buNone/>
            </a:pPr>
            <a:endParaRPr lang="nl-BE" sz="4000" dirty="0" smtClean="0">
              <a:latin typeface="Calibri Light" pitchFamily="34" charset="0"/>
            </a:endParaRPr>
          </a:p>
          <a:p>
            <a:pPr algn="ctr">
              <a:buNone/>
            </a:pPr>
            <a:r>
              <a:rPr lang="nl-BE" sz="4000" dirty="0" smtClean="0">
                <a:latin typeface="Calibri Light" pitchFamily="34" charset="0"/>
              </a:rPr>
              <a:t>Un chien</a:t>
            </a:r>
          </a:p>
          <a:p>
            <a:pPr algn="ctr">
              <a:buNone/>
            </a:pPr>
            <a:r>
              <a:rPr lang="nl-BE" sz="4000" dirty="0" smtClean="0">
                <a:latin typeface="Calibri Light" pitchFamily="34" charset="0"/>
              </a:rPr>
              <a:t> </a:t>
            </a:r>
          </a:p>
          <a:p>
            <a:pPr algn="ctr">
              <a:buNone/>
            </a:pPr>
            <a:r>
              <a:rPr lang="nl-BE" sz="4000" dirty="0" smtClean="0">
                <a:latin typeface="Calibri Light" pitchFamily="34" charset="0"/>
              </a:rPr>
              <a:t>Un lapin (een konijn)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eren_photoshop_0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017240"/>
            <a:ext cx="6093946" cy="45720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2400" cy="1143000"/>
          </a:xfrm>
        </p:spPr>
        <p:txBody>
          <a:bodyPr/>
          <a:lstStyle/>
          <a:p>
            <a:pPr algn="ctr"/>
            <a:r>
              <a:rPr lang="fr-BE" dirty="0" smtClean="0">
                <a:solidFill>
                  <a:srgbClr val="FF0000"/>
                </a:solidFill>
                <a:latin typeface="Calibri Light" pitchFamily="34" charset="0"/>
              </a:rPr>
              <a:t>Répondez en Français!</a:t>
            </a:r>
            <a:endParaRPr lang="fr-BE" dirty="0">
              <a:solidFill>
                <a:srgbClr val="FF0000"/>
              </a:solidFill>
              <a:latin typeface="Calibr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7772400" cy="4572000"/>
          </a:xfrm>
        </p:spPr>
        <p:txBody>
          <a:bodyPr/>
          <a:lstStyle/>
          <a:p>
            <a:pPr algn="ctr"/>
            <a:endParaRPr lang="nl-BE" sz="4000" dirty="0" smtClean="0">
              <a:latin typeface="Calibri Light" pitchFamily="34" charset="0"/>
            </a:endParaRPr>
          </a:p>
          <a:p>
            <a:pPr algn="ctr"/>
            <a:endParaRPr lang="nl-BE" sz="4000" dirty="0" smtClean="0">
              <a:latin typeface="Calibri Light" pitchFamily="34" charset="0"/>
            </a:endParaRPr>
          </a:p>
          <a:p>
            <a:pPr algn="ctr">
              <a:buNone/>
            </a:pPr>
            <a:r>
              <a:rPr lang="nl-BE" sz="4000" dirty="0" smtClean="0">
                <a:latin typeface="Calibri Light" pitchFamily="34" charset="0"/>
              </a:rPr>
              <a:t>Un éléphant</a:t>
            </a:r>
          </a:p>
          <a:p>
            <a:pPr algn="ctr">
              <a:buNone/>
            </a:pPr>
            <a:endParaRPr lang="nl-BE" sz="4000" dirty="0" smtClean="0">
              <a:latin typeface="Calibri Light" pitchFamily="34" charset="0"/>
            </a:endParaRPr>
          </a:p>
          <a:p>
            <a:pPr algn="ctr">
              <a:buNone/>
            </a:pPr>
            <a:r>
              <a:rPr lang="nl-BE" sz="4000" dirty="0" smtClean="0">
                <a:latin typeface="Calibri Light" pitchFamily="34" charset="0"/>
              </a:rPr>
              <a:t>Un canard (een eend)</a:t>
            </a:r>
          </a:p>
          <a:p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eren-mashups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25867" y="1017240"/>
            <a:ext cx="5726453" cy="45720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32" y="274638"/>
            <a:ext cx="7772400" cy="1143000"/>
          </a:xfrm>
        </p:spPr>
        <p:txBody>
          <a:bodyPr/>
          <a:lstStyle/>
          <a:p>
            <a:pPr algn="ctr"/>
            <a:r>
              <a:rPr lang="nl-BE" dirty="0" smtClean="0">
                <a:solidFill>
                  <a:srgbClr val="FF0000"/>
                </a:solidFill>
                <a:latin typeface="Calibri Light" pitchFamily="34" charset="0"/>
              </a:rPr>
              <a:t>Répondez en Français!</a:t>
            </a:r>
            <a:endParaRPr lang="nl-BE" dirty="0">
              <a:solidFill>
                <a:srgbClr val="FF0000"/>
              </a:solidFill>
              <a:latin typeface="Calibr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7772400" cy="4572000"/>
          </a:xfrm>
        </p:spPr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algn="ctr">
              <a:buNone/>
            </a:pPr>
            <a:r>
              <a:rPr lang="nl-BE" sz="4000" dirty="0" smtClean="0">
                <a:latin typeface="Calibri Light" pitchFamily="34" charset="0"/>
              </a:rPr>
              <a:t>Une poule</a:t>
            </a:r>
          </a:p>
          <a:p>
            <a:pPr algn="ctr">
              <a:buNone/>
            </a:pPr>
            <a:endParaRPr lang="nl-BE" sz="4000" dirty="0" smtClean="0">
              <a:latin typeface="Calibri Light" pitchFamily="34" charset="0"/>
            </a:endParaRPr>
          </a:p>
          <a:p>
            <a:pPr algn="ctr">
              <a:buNone/>
            </a:pPr>
            <a:r>
              <a:rPr lang="nl-BE" sz="4000" dirty="0" smtClean="0">
                <a:latin typeface="Calibri Light" pitchFamily="34" charset="0"/>
              </a:rPr>
              <a:t>Un aigle (een arend)</a:t>
            </a:r>
          </a:p>
          <a:p>
            <a:endParaRPr lang="nl-B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eren-mashups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052736"/>
            <a:ext cx="6599307" cy="45720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32" y="274638"/>
            <a:ext cx="7772400" cy="1143000"/>
          </a:xfrm>
        </p:spPr>
        <p:txBody>
          <a:bodyPr/>
          <a:lstStyle/>
          <a:p>
            <a:pPr algn="ctr"/>
            <a:r>
              <a:rPr lang="nl-BE" dirty="0" smtClean="0">
                <a:solidFill>
                  <a:srgbClr val="FF0000"/>
                </a:solidFill>
                <a:latin typeface="Calibri Light" pitchFamily="34" charset="0"/>
              </a:rPr>
              <a:t>Répondez en Français!</a:t>
            </a:r>
            <a:endParaRPr lang="nl-BE" dirty="0">
              <a:solidFill>
                <a:srgbClr val="FF0000"/>
              </a:solidFill>
              <a:latin typeface="Calibr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7772400" cy="4572000"/>
          </a:xfrm>
        </p:spPr>
        <p:txBody>
          <a:bodyPr/>
          <a:lstStyle/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r>
              <a:rPr lang="nl-BE" sz="4000" dirty="0" smtClean="0">
                <a:latin typeface="Calibri Light" pitchFamily="34" charset="0"/>
              </a:rPr>
              <a:t>Un cheval</a:t>
            </a:r>
          </a:p>
          <a:p>
            <a:pPr algn="ctr">
              <a:buNone/>
            </a:pPr>
            <a:endParaRPr lang="nl-BE" sz="4000" dirty="0" smtClean="0">
              <a:latin typeface="Calibri Light" pitchFamily="34" charset="0"/>
            </a:endParaRPr>
          </a:p>
          <a:p>
            <a:pPr algn="ctr">
              <a:buNone/>
            </a:pPr>
            <a:r>
              <a:rPr lang="nl-BE" sz="4000" dirty="0" smtClean="0">
                <a:latin typeface="Calibri Light" pitchFamily="34" charset="0"/>
              </a:rPr>
              <a:t>Un écureuil (een eekhoorn)</a:t>
            </a:r>
            <a:endParaRPr lang="nl-BE" sz="4000" dirty="0"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eren-mashups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24744"/>
            <a:ext cx="6015789" cy="45720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32" y="274638"/>
            <a:ext cx="7772400" cy="1143000"/>
          </a:xfrm>
        </p:spPr>
        <p:txBody>
          <a:bodyPr/>
          <a:lstStyle/>
          <a:p>
            <a:pPr algn="ctr"/>
            <a:r>
              <a:rPr lang="nl-BE" dirty="0" smtClean="0">
                <a:solidFill>
                  <a:srgbClr val="FF0000"/>
                </a:solidFill>
                <a:latin typeface="Calibri Light" pitchFamily="34" charset="0"/>
              </a:rPr>
              <a:t>Répondez en Français!</a:t>
            </a:r>
            <a:endParaRPr lang="nl-BE" dirty="0">
              <a:solidFill>
                <a:srgbClr val="FF0000"/>
              </a:solidFill>
              <a:latin typeface="Calibr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7772400" cy="4572000"/>
          </a:xfrm>
        </p:spPr>
        <p:txBody>
          <a:bodyPr/>
          <a:lstStyle/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r>
              <a:rPr lang="nl-BE" sz="4000" dirty="0" smtClean="0">
                <a:latin typeface="Calibri Light" pitchFamily="34" charset="0"/>
              </a:rPr>
              <a:t>Un chat</a:t>
            </a:r>
          </a:p>
          <a:p>
            <a:pPr algn="ctr">
              <a:buNone/>
            </a:pPr>
            <a:endParaRPr lang="nl-BE" sz="4000" dirty="0" smtClean="0">
              <a:latin typeface="Calibri Light" pitchFamily="34" charset="0"/>
            </a:endParaRPr>
          </a:p>
          <a:p>
            <a:pPr algn="ctr">
              <a:buNone/>
            </a:pPr>
            <a:r>
              <a:rPr lang="nl-BE" sz="4000" dirty="0" smtClean="0">
                <a:latin typeface="Calibri Light" pitchFamily="34" charset="0"/>
              </a:rPr>
              <a:t>Une grenouille (een kikker)</a:t>
            </a:r>
          </a:p>
          <a:p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113</TotalTime>
  <Words>80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Nieuw ‘ontdekte’ diersoorten</vt:lpstr>
      <vt:lpstr>Slide 2</vt:lpstr>
      <vt:lpstr>Répondez en Français!</vt:lpstr>
      <vt:lpstr>Slide 4</vt:lpstr>
      <vt:lpstr>Répondez en Français!</vt:lpstr>
      <vt:lpstr>Slide 6</vt:lpstr>
      <vt:lpstr>Répondez en Français!</vt:lpstr>
      <vt:lpstr>Slide 8</vt:lpstr>
      <vt:lpstr>Répondez en Français!</vt:lpstr>
      <vt:lpstr>Slide 10</vt:lpstr>
      <vt:lpstr>Répondez en Français!</vt:lpstr>
      <vt:lpstr>Slide 12</vt:lpstr>
      <vt:lpstr>Répondez en Français!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 ‘ontdekte’ diersoorten</dc:title>
  <dc:creator>Naomi Peeters</dc:creator>
  <cp:lastModifiedBy>Naomi Peeters</cp:lastModifiedBy>
  <cp:revision>12</cp:revision>
  <dcterms:created xsi:type="dcterms:W3CDTF">2015-05-04T16:17:51Z</dcterms:created>
  <dcterms:modified xsi:type="dcterms:W3CDTF">2015-05-05T15:14:49Z</dcterms:modified>
</cp:coreProperties>
</file>